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551" r:id="rId2"/>
    <p:sldId id="256" r:id="rId3"/>
    <p:sldId id="4642" r:id="rId4"/>
    <p:sldId id="272" r:id="rId5"/>
    <p:sldId id="273" r:id="rId6"/>
    <p:sldId id="281" r:id="rId7"/>
    <p:sldId id="274" r:id="rId8"/>
    <p:sldId id="4643" r:id="rId9"/>
    <p:sldId id="278" r:id="rId10"/>
    <p:sldId id="279" r:id="rId11"/>
    <p:sldId id="4644" r:id="rId12"/>
    <p:sldId id="4645" r:id="rId13"/>
    <p:sldId id="277" r:id="rId14"/>
    <p:sldId id="4646" r:id="rId15"/>
    <p:sldId id="4647" r:id="rId16"/>
    <p:sldId id="4648" r:id="rId17"/>
    <p:sldId id="4649" r:id="rId18"/>
    <p:sldId id="4650" r:id="rId19"/>
    <p:sldId id="4651" r:id="rId20"/>
    <p:sldId id="4652" r:id="rId21"/>
    <p:sldId id="4653" r:id="rId22"/>
    <p:sldId id="4615" r:id="rId23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713" autoAdjust="0"/>
    <p:restoredTop sz="95332" autoAdjust="0"/>
  </p:normalViewPr>
  <p:slideViewPr>
    <p:cSldViewPr snapToGrid="0" snapToObjects="1">
      <p:cViewPr varScale="1">
        <p:scale>
          <a:sx n="109" d="100"/>
          <a:sy n="109" d="100"/>
        </p:scale>
        <p:origin x="11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A4DFFE-CE4B-1540-A5A4-E6BC27B626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1"/>
            <a:ext cx="4301544" cy="341064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2E159-F589-BD4F-9E2F-C577E51D2D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801" y="1"/>
            <a:ext cx="4301544" cy="341064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80F5115A-479B-1A40-8E7B-CBC67523F8A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CC9FF-9C2C-D940-9769-468DD06253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6456613"/>
            <a:ext cx="4301544" cy="34106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3E61F-3106-C346-BC9E-EFC3CF4DF9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801" y="6456613"/>
            <a:ext cx="4301544" cy="34106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C547E079-37A1-1A48-A076-15FE1F70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78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301544" cy="341064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1" y="1"/>
            <a:ext cx="4301544" cy="341064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5C1565CA-A8CE-1141-97C3-C5729196DA6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275" tIns="45638" rIns="91275" bIns="456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6456613"/>
            <a:ext cx="4301544" cy="34106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1" y="6456613"/>
            <a:ext cx="4301544" cy="34106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A329BFCA-C242-624F-B5AD-896F923B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45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BFCA-C242-624F-B5AD-896F923B9E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9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8CA4-0E2B-E24B-90B1-BD799B5D3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0A3CBA-EA2D-784E-8EA1-9E6B5FE6D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1FD2A-1C97-7B46-981C-354E5087E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67A46-95E7-A84A-B4D2-2EF92DE4A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177BC-73E2-CF42-B7F5-541486DC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F098-D942-464E-BC8C-55D302328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C90270-15BE-9542-A5BA-BCBB40999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B33AF-27D3-5148-9138-18B13898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B35C-24B4-9C41-8C00-2EE840A5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19DFE-149A-1B48-84A6-881725FF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82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70275B-B25F-E44D-8810-3AFFC74C78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36553-0BBD-264D-81EA-78245A48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75DAF-0529-484A-B780-C715D398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7F248-915F-EE4E-B5A6-E9CCB86D6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178BA-647A-C243-A326-15398B9F1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92F1-630F-6948-BC93-38CA79A1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84C0B-A4C2-6040-9437-D8981023B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F364-B6AC-8F47-9C83-F91D4DDE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0226A-153C-E740-9EBD-2F464FF85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0A92A-5A44-6040-8AB3-104350A04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3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472EB-0CF8-3C40-91E6-88FB8C42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8BFEE-0BB2-3742-BED4-F65FFE572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5F281-BF01-DA42-B7F2-F5903A6C9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A2F56-E28F-AD43-B859-CEE9E8C93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13416-3D5D-5249-B1CA-1A4C61532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5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FAB1E-8863-884D-9ED2-FD2BE04D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EE04F-7ADF-444A-B37F-693ACDB76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EC69A-F643-3649-B5D2-22971D78E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ADB13-DF1D-5F41-A2B9-535F4FBDF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0B85D-E9D8-5F4E-AA9D-3E5EBB8A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CCDD8-1983-4D41-86ED-500C1550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8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DFFB8-3985-EB48-BEB1-EEF31A85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064F4-7C72-2148-868C-6CBE483E6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91212-8316-BF41-A143-6FD0F8068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CC121-34D7-1540-BC51-C713ED0A6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B4214-84AE-D34E-972D-5610A6B54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6CA9A-B4DB-6A44-A9E9-DDD3E9DF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A1DDF-461B-E548-BAC4-520B6AFCF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7EBBF-9E36-2043-8643-61C4664D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57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34EFA-5A8A-7140-8FD7-8D666C12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B98665-1677-4B48-85FC-D0C790546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C5D60-7B3A-D741-B92E-ACD25DF4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6732F-A436-7C41-97ED-36E1DF81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6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49496B-ECDA-AA42-8372-1EE54B5D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5B53E0-DB14-E141-9542-6404DA19B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B1B4D-D391-5944-9A35-DAE6966F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06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F92F-F8B2-294E-A52C-0ED34ECF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8A0AA-8DAC-1A49-ABF3-624A99828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E6EFA-5E7F-A144-8FEA-D79C5D05F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B2A53-CA43-2A42-963F-222E23E1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2AD53-4D38-1E4C-9519-2029951C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0BBFB-06D1-3140-AEC5-30D1CF10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3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A2388-39C9-5C44-B815-8962262FC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08592E-30F1-D14F-B4C0-F5710C153C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44474-1657-B54E-80F1-CA19C1937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512C6-730A-0E45-8AAA-F96E7E1D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9D51D-70A0-2D49-8865-C07912B3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09589-39F1-1B4B-9673-E495AAEA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4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91052-8CC2-7540-814A-43C0F0DC5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DFEB0-610F-0046-82C5-545189A07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2C274-86A8-224A-AC4F-131A3D123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9B5A-BC90-CF44-B475-E1EA83CDF02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82896-2E6C-2C46-82BC-684DA8CA8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31159-2916-1B43-8127-EF9EEE48B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AEB37-EA59-8844-AA7D-436757A35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4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FF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46E3F8-B980-0343-BB77-AEBE5657B830}"/>
              </a:ext>
            </a:extLst>
          </p:cNvPr>
          <p:cNvSpPr/>
          <p:nvPr/>
        </p:nvSpPr>
        <p:spPr>
          <a:xfrm>
            <a:off x="121539" y="177800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Holy Trinity Sunningdale             </a:t>
            </a:r>
          </a:p>
          <a:p>
            <a:pPr>
              <a:spcBef>
                <a:spcPts val="0"/>
              </a:spcBef>
              <a:buNone/>
            </a:pPr>
            <a:r>
              <a:rPr lang="en-GB" sz="10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and Community</a:t>
            </a:r>
          </a:p>
          <a:p>
            <a:pPr>
              <a:spcBef>
                <a:spcPts val="0"/>
              </a:spcBef>
              <a:buNone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GB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God’s love</a:t>
            </a:r>
            <a:endParaRPr lang="en-US" sz="3600" i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374C57-148C-AE47-8E93-0089F0D641D0}"/>
              </a:ext>
            </a:extLst>
          </p:cNvPr>
          <p:cNvSpPr txBox="1"/>
          <p:nvPr/>
        </p:nvSpPr>
        <p:spPr>
          <a:xfrm>
            <a:off x="0" y="2947249"/>
            <a:ext cx="5806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5</a:t>
            </a:r>
            <a:r>
              <a:rPr lang="en-GB" sz="3600" baseline="30000" dirty="0">
                <a:solidFill>
                  <a:srgbClr val="FFFF00"/>
                </a:solidFill>
              </a:rPr>
              <a:t>th</a:t>
            </a:r>
            <a:r>
              <a:rPr lang="en-GB" sz="3600" dirty="0">
                <a:solidFill>
                  <a:srgbClr val="FFFF00"/>
                </a:solidFill>
              </a:rPr>
              <a:t> Sunday of Lent</a:t>
            </a:r>
          </a:p>
          <a:p>
            <a:pPr algn="ctr"/>
            <a:r>
              <a:rPr lang="en-GB" sz="3600" dirty="0">
                <a:solidFill>
                  <a:srgbClr val="FFFF00"/>
                </a:solidFill>
              </a:rPr>
              <a:t>Transform</a:t>
            </a:r>
          </a:p>
          <a:p>
            <a:pPr algn="ctr"/>
            <a:r>
              <a:rPr lang="en-GB" sz="3600" dirty="0">
                <a:solidFill>
                  <a:srgbClr val="FFFF00"/>
                </a:solidFill>
              </a:rPr>
              <a:t>Sunday 26</a:t>
            </a:r>
            <a:r>
              <a:rPr lang="en-GB" sz="3600" baseline="30000" dirty="0">
                <a:solidFill>
                  <a:srgbClr val="FFFF00"/>
                </a:solidFill>
              </a:rPr>
              <a:t>th</a:t>
            </a:r>
            <a:r>
              <a:rPr lang="en-GB" sz="3600" dirty="0">
                <a:solidFill>
                  <a:srgbClr val="FFFF00"/>
                </a:solidFill>
              </a:rPr>
              <a:t> March 2023</a:t>
            </a:r>
          </a:p>
          <a:p>
            <a:pPr algn="ctr"/>
            <a:endParaRPr lang="en-GB" sz="3600" dirty="0">
              <a:solidFill>
                <a:srgbClr val="FFFF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6AA6CE-60FF-2E46-87BB-B6665316D303}"/>
              </a:ext>
            </a:extLst>
          </p:cNvPr>
          <p:cNvSpPr txBox="1">
            <a:spLocks/>
          </p:cNvSpPr>
          <p:nvPr/>
        </p:nvSpPr>
        <p:spPr>
          <a:xfrm>
            <a:off x="137458" y="6332488"/>
            <a:ext cx="6399445" cy="4256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GB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live by faith, to be known by love, to be the light of hope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3600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r="19246"/>
          <a:stretch/>
        </p:blipFill>
        <p:spPr>
          <a:xfrm>
            <a:off x="5806170" y="1041394"/>
            <a:ext cx="5868286" cy="497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86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663C37-82D7-B642-1004-CE5BFC86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3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I repacked all the resources and headed back to Kandy to the special needs unit</a:t>
            </a:r>
          </a:p>
        </p:txBody>
      </p:sp>
      <p:pic>
        <p:nvPicPr>
          <p:cNvPr id="8" name="Content Placeholder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13F2DC4-D56F-DC41-BE82-5FA5BDE097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740" y="2841855"/>
            <a:ext cx="5181600" cy="3886200"/>
          </a:xfrm>
        </p:spPr>
      </p:pic>
      <p:pic>
        <p:nvPicPr>
          <p:cNvPr id="10" name="Content Placeholder 9" descr="A picture containing ground, floor, bag, shoes&#10;&#10;Description automatically generated">
            <a:extLst>
              <a:ext uri="{FF2B5EF4-FFF2-40B4-BE49-F238E27FC236}">
                <a16:creationId xmlns:a16="http://schemas.microsoft.com/office/drawing/2014/main" id="{88946B2B-BFCA-7424-A453-0D4437172C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6086" r="13551" b="18781"/>
          <a:stretch/>
        </p:blipFill>
        <p:spPr>
          <a:xfrm>
            <a:off x="125260" y="1794353"/>
            <a:ext cx="2647167" cy="3269293"/>
          </a:xfrm>
        </p:spPr>
      </p:pic>
      <p:pic>
        <p:nvPicPr>
          <p:cNvPr id="12" name="Picture 11" descr="A group of women in a room&#10;&#10;Description automatically generated with low confidence">
            <a:extLst>
              <a:ext uri="{FF2B5EF4-FFF2-40B4-BE49-F238E27FC236}">
                <a16:creationId xmlns:a16="http://schemas.microsoft.com/office/drawing/2014/main" id="{E8ECA644-69AC-E64A-7C82-61AE83FF4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40" y="1395782"/>
            <a:ext cx="4087660" cy="545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29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6574-844A-0825-2F21-29862C84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We created a team, I teacher, I assistant and a fabulous mum and made a plan to sort and clear and set up ‘A Learning Centre’</a:t>
            </a:r>
          </a:p>
        </p:txBody>
      </p:sp>
      <p:pic>
        <p:nvPicPr>
          <p:cNvPr id="5" name="Content Placeholder 4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F061BF4-CEDF-FC17-E9F2-5219F43C26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5476"/>
            <a:ext cx="10790028" cy="497352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0D010-931B-6B50-4D09-AEB8329C0E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70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521B50F-B362-AECE-5A20-F51EA78254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6008" y="1029435"/>
            <a:ext cx="6626048" cy="4969535"/>
          </a:xfrm>
        </p:spPr>
      </p:pic>
      <p:pic>
        <p:nvPicPr>
          <p:cNvPr id="8" name="Content Placeholder 4" descr="A picture containing text, furniture, cluttered&#10;&#10;Description automatically generated">
            <a:extLst>
              <a:ext uri="{FF2B5EF4-FFF2-40B4-BE49-F238E27FC236}">
                <a16:creationId xmlns:a16="http://schemas.microsoft.com/office/drawing/2014/main" id="{C6B7B347-8AE0-FA89-6725-D763453B7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2" y="201178"/>
            <a:ext cx="4969536" cy="662604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5B20E-B401-5F29-FC15-AC9A7DBD5C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27A6692-DE7F-4E3B-6AAD-F6B94C38B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50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28A377-C7A6-CD61-2AE9-32339DFF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18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The building was used by Monks in the afternoon and we had to pack and clear everyday. A gift of bats and balls changed our relationship and we rearranged the room.</a:t>
            </a:r>
          </a:p>
        </p:txBody>
      </p:sp>
      <p:pic>
        <p:nvPicPr>
          <p:cNvPr id="5" name="Content Placeholder 4" descr="A picture containing wall, indoor, toy, arranged&#10;&#10;Description automatically generated">
            <a:extLst>
              <a:ext uri="{FF2B5EF4-FFF2-40B4-BE49-F238E27FC236}">
                <a16:creationId xmlns:a16="http://schemas.microsoft.com/office/drawing/2014/main" id="{6C1BABC9-7A79-A8B9-6380-6EB2B2B24C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6" y="1519259"/>
            <a:ext cx="6915412" cy="5186559"/>
          </a:xfrm>
        </p:spPr>
      </p:pic>
      <p:pic>
        <p:nvPicPr>
          <p:cNvPr id="9" name="Content Placeholder 8" descr="A picture containing ground, floor, person&#10;&#10;Description automatically generated">
            <a:extLst>
              <a:ext uri="{FF2B5EF4-FFF2-40B4-BE49-F238E27FC236}">
                <a16:creationId xmlns:a16="http://schemas.microsoft.com/office/drawing/2014/main" id="{5041B7F4-F582-7E36-0A99-3D1C096927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63" y="1477745"/>
            <a:ext cx="3935023" cy="5246698"/>
          </a:xfrm>
        </p:spPr>
      </p:pic>
    </p:spTree>
    <p:extLst>
      <p:ext uri="{BB962C8B-B14F-4D97-AF65-F5344CB8AC3E}">
        <p14:creationId xmlns:p14="http://schemas.microsoft.com/office/powerpoint/2010/main" val="2200953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A4504-45C8-4E3E-918A-1DB6CE48F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564" y="-148442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We set up a ‘tea’ table for parents</a:t>
            </a:r>
          </a:p>
        </p:txBody>
      </p:sp>
      <p:pic>
        <p:nvPicPr>
          <p:cNvPr id="5" name="Content Placeholder 4" descr="A kitchen counter with many pots and pans on it&#10;&#10;Description automatically generated with low confidence">
            <a:extLst>
              <a:ext uri="{FF2B5EF4-FFF2-40B4-BE49-F238E27FC236}">
                <a16:creationId xmlns:a16="http://schemas.microsoft.com/office/drawing/2014/main" id="{E8D2E198-3FC6-0006-9CC4-AB8849CF7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78" y="785964"/>
            <a:ext cx="7978108" cy="5983581"/>
          </a:xfrm>
        </p:spPr>
      </p:pic>
    </p:spTree>
    <p:extLst>
      <p:ext uri="{BB962C8B-B14F-4D97-AF65-F5344CB8AC3E}">
        <p14:creationId xmlns:p14="http://schemas.microsoft.com/office/powerpoint/2010/main" val="698155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C51E-97C7-BF5B-B4EB-A483C15D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359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Made age appropriate areas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4A691D9-6F20-A78C-5FA3-A59633DFDB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75839"/>
            <a:ext cx="4515870" cy="6021161"/>
          </a:xfrm>
        </p:spPr>
      </p:pic>
      <p:pic>
        <p:nvPicPr>
          <p:cNvPr id="7" name="Content Placeholder 4" descr="A person and a child painting&#10;&#10;Description automatically generated with medium confidence">
            <a:extLst>
              <a:ext uri="{FF2B5EF4-FFF2-40B4-BE49-F238E27FC236}">
                <a16:creationId xmlns:a16="http://schemas.microsoft.com/office/drawing/2014/main" id="{1A5CDCEC-C272-1168-4DD9-336F947344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01" y="778270"/>
            <a:ext cx="4515870" cy="6018730"/>
          </a:xfrm>
        </p:spPr>
      </p:pic>
    </p:spTree>
    <p:extLst>
      <p:ext uri="{BB962C8B-B14F-4D97-AF65-F5344CB8AC3E}">
        <p14:creationId xmlns:p14="http://schemas.microsoft.com/office/powerpoint/2010/main" val="264145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AC0B-0453-EC88-ED8D-C1B72EAF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127130"/>
            <a:ext cx="11828745" cy="102526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Taught the parents fun games and then handed the activity over to them to run</a:t>
            </a:r>
          </a:p>
        </p:txBody>
      </p:sp>
      <p:pic>
        <p:nvPicPr>
          <p:cNvPr id="6" name="Content Placeholder 5" descr="A picture containing person, colorful, boat&#10;&#10;Description automatically generated">
            <a:extLst>
              <a:ext uri="{FF2B5EF4-FFF2-40B4-BE49-F238E27FC236}">
                <a16:creationId xmlns:a16="http://schemas.microsoft.com/office/drawing/2014/main" id="{5AA6BECC-CE25-FE64-AED9-CD649BC8B1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93" y="1235869"/>
            <a:ext cx="7326668" cy="5495001"/>
          </a:xfrm>
        </p:spPr>
      </p:pic>
    </p:spTree>
    <p:extLst>
      <p:ext uri="{BB962C8B-B14F-4D97-AF65-F5344CB8AC3E}">
        <p14:creationId xmlns:p14="http://schemas.microsoft.com/office/powerpoint/2010/main" val="4288029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group of people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03C795BB-5B6C-5CA2-CF3E-DBDF656FFC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41" y="-1"/>
            <a:ext cx="5181600" cy="690880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BF3A6C-024A-0A9F-E2AB-23678752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AE8F3A-1D33-610C-A503-1A88D36FA1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31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36CB407-AC0A-9EA4-9A3C-DC7CE7A7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8931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I introduced story massage  and asked  parents to run these sessions</a:t>
            </a:r>
          </a:p>
        </p:txBody>
      </p:sp>
      <p:pic>
        <p:nvPicPr>
          <p:cNvPr id="16" name="Content Placeholder 4" descr="A close-up of a person holding a person's hand&#10;&#10;Description automatically generated with low confidence">
            <a:extLst>
              <a:ext uri="{FF2B5EF4-FFF2-40B4-BE49-F238E27FC236}">
                <a16:creationId xmlns:a16="http://schemas.microsoft.com/office/drawing/2014/main" id="{5BD207CA-CC7F-B879-DC99-A04CABEA97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4"/>
            <a:ext cx="3733800" cy="4976391"/>
          </a:xfrm>
        </p:spPr>
      </p:pic>
      <p:pic>
        <p:nvPicPr>
          <p:cNvPr id="17" name="Content Placeholder 4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4FB9FAB1-791A-3576-512E-5724D69640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05" y="197241"/>
            <a:ext cx="4933403" cy="6577872"/>
          </a:xfrm>
        </p:spPr>
      </p:pic>
    </p:spTree>
    <p:extLst>
      <p:ext uri="{BB962C8B-B14F-4D97-AF65-F5344CB8AC3E}">
        <p14:creationId xmlns:p14="http://schemas.microsoft.com/office/powerpoint/2010/main" val="2438298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CC3D0-99A6-3C5D-6407-2DEEFB45D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CAL was so pleased with the enthusiasm of the team they appointed them to permanent positions-Headteacher, Senior Teacher and Support Assistant</a:t>
            </a:r>
          </a:p>
        </p:txBody>
      </p:sp>
      <p:pic>
        <p:nvPicPr>
          <p:cNvPr id="5" name="Content Placeholder 4" descr="A picture containing outdoor, person, posing, smiling&#10;&#10;Description automatically generated">
            <a:extLst>
              <a:ext uri="{FF2B5EF4-FFF2-40B4-BE49-F238E27FC236}">
                <a16:creationId xmlns:a16="http://schemas.microsoft.com/office/drawing/2014/main" id="{071E8091-4AE2-1D96-9149-E9D67E7E0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6"/>
          <a:stretch/>
        </p:blipFill>
        <p:spPr>
          <a:xfrm>
            <a:off x="1999371" y="1853853"/>
            <a:ext cx="8372180" cy="4867360"/>
          </a:xfrm>
        </p:spPr>
      </p:pic>
    </p:spTree>
    <p:extLst>
      <p:ext uri="{BB962C8B-B14F-4D97-AF65-F5344CB8AC3E}">
        <p14:creationId xmlns:p14="http://schemas.microsoft.com/office/powerpoint/2010/main" val="3690478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5B218-D7F0-555E-3E2B-BA86FBC999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  <a:latin typeface="+mn-lt"/>
              </a:rPr>
              <a:t>CAL Child Action Lanka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3AF8F-6D2D-620E-598E-B38D57EAEE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04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02B9CC-15CF-D118-D7FB-B0467CC3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65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Because the project was now viable, CAL has rented a new building-</a:t>
            </a:r>
          </a:p>
        </p:txBody>
      </p:sp>
      <p:pic>
        <p:nvPicPr>
          <p:cNvPr id="5" name="Content Placeholder 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A405A290-1304-8B70-109E-4CD5C2CBEB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3" y="1778039"/>
            <a:ext cx="7758938" cy="4597710"/>
          </a:xfrm>
        </p:spPr>
      </p:pic>
      <p:pic>
        <p:nvPicPr>
          <p:cNvPr id="12" name="Content Placeholder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BA52C0D-DD80-A293-C6A0-47D423AD64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88" y="1465219"/>
            <a:ext cx="3968899" cy="5291866"/>
          </a:xfrm>
        </p:spPr>
      </p:pic>
    </p:spTree>
    <p:extLst>
      <p:ext uri="{BB962C8B-B14F-4D97-AF65-F5344CB8AC3E}">
        <p14:creationId xmlns:p14="http://schemas.microsoft.com/office/powerpoint/2010/main" val="4102417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E66318-237F-2079-7302-5ECCB23E4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And now a new wheelchair would make such a difference</a:t>
            </a:r>
          </a:p>
        </p:txBody>
      </p:sp>
      <p:pic>
        <p:nvPicPr>
          <p:cNvPr id="7" name="Content Placeholder 8" descr="A picture containing floor, furniture, indoor, chair&#10;&#10;Description automatically generated">
            <a:extLst>
              <a:ext uri="{FF2B5EF4-FFF2-40B4-BE49-F238E27FC236}">
                <a16:creationId xmlns:a16="http://schemas.microsoft.com/office/drawing/2014/main" id="{59CC7D7E-D31C-C4D0-2265-53FA80154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 r="-1" b="1519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13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A8B73B-0DE8-FE4B-979D-5E39137E7DAC}"/>
              </a:ext>
            </a:extLst>
          </p:cNvPr>
          <p:cNvSpPr txBox="1">
            <a:spLocks/>
          </p:cNvSpPr>
          <p:nvPr/>
        </p:nvSpPr>
        <p:spPr>
          <a:xfrm>
            <a:off x="189723" y="259661"/>
            <a:ext cx="10842171" cy="622511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5000" dirty="0"/>
              <a:t>Will you let the blinded see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5000" dirty="0"/>
              <a:t>if I but call your name?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5000" dirty="0"/>
              <a:t>Will you set the </a:t>
            </a:r>
            <a:r>
              <a:rPr lang="en-GB" sz="5000" dirty="0" err="1"/>
              <a:t>pris’ners</a:t>
            </a:r>
            <a:r>
              <a:rPr lang="en-GB" sz="5000" dirty="0"/>
              <a:t> free,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5000" dirty="0"/>
              <a:t>and never be the same?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5000" dirty="0"/>
              <a:t>Will you kiss the leper clean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5000" dirty="0"/>
              <a:t>and do such as this unseen,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5000" dirty="0"/>
              <a:t>and admit to what I mean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5000" dirty="0"/>
              <a:t>in you, and you in me?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r="19246"/>
          <a:stretch/>
        </p:blipFill>
        <p:spPr>
          <a:xfrm>
            <a:off x="10032570" y="384013"/>
            <a:ext cx="1798113" cy="152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39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83F1D-9414-56CF-8836-12E0BB8F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196" y="1952293"/>
            <a:ext cx="2141951" cy="28665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CAL provides food for over 1000 children attending their centres</a:t>
            </a:r>
          </a:p>
        </p:txBody>
      </p:sp>
      <p:pic>
        <p:nvPicPr>
          <p:cNvPr id="5" name="Content Placeholder 4" descr="A picture containing indoor, kitchen, wall, pot&#10;&#10;Description automatically generated">
            <a:extLst>
              <a:ext uri="{FF2B5EF4-FFF2-40B4-BE49-F238E27FC236}">
                <a16:creationId xmlns:a16="http://schemas.microsoft.com/office/drawing/2014/main" id="{7DF95AAB-E745-C2AF-B895-8E21D81805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7" y="122085"/>
            <a:ext cx="4895256" cy="6527009"/>
          </a:xfrm>
        </p:spPr>
      </p:pic>
      <p:pic>
        <p:nvPicPr>
          <p:cNvPr id="8" name="Content Placeholder 7" descr="A picture containing stone, dirty&#10;&#10;Description automatically generated">
            <a:extLst>
              <a:ext uri="{FF2B5EF4-FFF2-40B4-BE49-F238E27FC236}">
                <a16:creationId xmlns:a16="http://schemas.microsoft.com/office/drawing/2014/main" id="{55266D9A-EB66-1781-E581-521574D99C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44" y="122084"/>
            <a:ext cx="4895256" cy="6527009"/>
          </a:xfrm>
        </p:spPr>
      </p:pic>
    </p:spTree>
    <p:extLst>
      <p:ext uri="{BB962C8B-B14F-4D97-AF65-F5344CB8AC3E}">
        <p14:creationId xmlns:p14="http://schemas.microsoft.com/office/powerpoint/2010/main" val="1445932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F87D3-2D5A-54DD-E621-74A41730A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6" y="340072"/>
            <a:ext cx="4535466" cy="5998097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They provide a weekly glass of milk for each child with the aim of getting sponsorship to make this daily</a:t>
            </a:r>
          </a:p>
        </p:txBody>
      </p:sp>
      <p:pic>
        <p:nvPicPr>
          <p:cNvPr id="5" name="Content Placeholder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E89F7E37-9E8D-1435-1D0F-432DFBFC2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170" y="164420"/>
            <a:ext cx="4896869" cy="6529160"/>
          </a:xfrm>
        </p:spPr>
      </p:pic>
    </p:spTree>
    <p:extLst>
      <p:ext uri="{BB962C8B-B14F-4D97-AF65-F5344CB8AC3E}">
        <p14:creationId xmlns:p14="http://schemas.microsoft.com/office/powerpoint/2010/main" val="257534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B218-0B68-414F-C0C9-C49322A3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17" y="562605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CAL provides a mobile school for children on tea plantations that do not attend school</a:t>
            </a:r>
          </a:p>
        </p:txBody>
      </p:sp>
      <p:pic>
        <p:nvPicPr>
          <p:cNvPr id="5" name="Content Placeholder 4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C8EBAC94-911A-82CD-685C-FCFC90B692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7" y="247345"/>
            <a:ext cx="4034033" cy="5378711"/>
          </a:xfrm>
        </p:spPr>
      </p:pic>
      <p:pic>
        <p:nvPicPr>
          <p:cNvPr id="8" name="Content Placeholder 7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A45FCE06-B232-6513-E13D-5B47322405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98" y="247345"/>
            <a:ext cx="4009845" cy="5346461"/>
          </a:xfrm>
        </p:spPr>
      </p:pic>
    </p:spTree>
    <p:extLst>
      <p:ext uri="{BB962C8B-B14F-4D97-AF65-F5344CB8AC3E}">
        <p14:creationId xmlns:p14="http://schemas.microsoft.com/office/powerpoint/2010/main" val="268203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2A17C-FE61-C075-7A5A-AD007807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456361" y="2013231"/>
            <a:ext cx="5579301" cy="226753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CAL works with the poorest families who live in make shift buildings</a:t>
            </a:r>
          </a:p>
        </p:txBody>
      </p:sp>
      <p:pic>
        <p:nvPicPr>
          <p:cNvPr id="5" name="Content Placeholder 4" descr="A picture containing ground, outdoor, old, outdoor object&#10;&#10;Description automatically generated">
            <a:extLst>
              <a:ext uri="{FF2B5EF4-FFF2-40B4-BE49-F238E27FC236}">
                <a16:creationId xmlns:a16="http://schemas.microsoft.com/office/drawing/2014/main" id="{37D7B10C-C6F0-5325-9CB7-F0FF9F971D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" b="17765"/>
          <a:stretch/>
        </p:blipFill>
        <p:spPr>
          <a:xfrm>
            <a:off x="156338" y="104291"/>
            <a:ext cx="6282039" cy="664941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A850E-113E-CA60-DBD7-354D1EE7EF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6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walking on a dirt road&#10;&#10;Description automatically generated with low confidence">
            <a:extLst>
              <a:ext uri="{FF2B5EF4-FFF2-40B4-BE49-F238E27FC236}">
                <a16:creationId xmlns:a16="http://schemas.microsoft.com/office/drawing/2014/main" id="{58A0D1FF-E41C-BC57-E9BA-1D7806E690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" b="10739"/>
          <a:stretch/>
        </p:blipFill>
        <p:spPr>
          <a:xfrm>
            <a:off x="726249" y="265862"/>
            <a:ext cx="10739501" cy="65921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1849B3-A900-0D07-11E7-78D743012B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43DBECA-0B68-E0DD-13B6-79A289AA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41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B73879-AF19-DE87-D55C-0AE5D11AD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01" y="215458"/>
            <a:ext cx="7435094" cy="1325563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I spend time in the special needs unit where 3 girls with CP were carried to school by their Mums. The one wheel chair was broken and fitted under this tin ledge</a:t>
            </a:r>
          </a:p>
        </p:txBody>
      </p:sp>
      <p:pic>
        <p:nvPicPr>
          <p:cNvPr id="5" name="Content Placeholder 4" descr="A picture containing text, person, sitting&#10;&#10;Description automatically generated">
            <a:extLst>
              <a:ext uri="{FF2B5EF4-FFF2-40B4-BE49-F238E27FC236}">
                <a16:creationId xmlns:a16="http://schemas.microsoft.com/office/drawing/2014/main" id="{C710FBF5-F220-BBC9-2655-11BA8D1F0E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1" y="1826059"/>
            <a:ext cx="6570797" cy="4927102"/>
          </a:xfrm>
        </p:spPr>
      </p:pic>
      <p:pic>
        <p:nvPicPr>
          <p:cNvPr id="13" name="Content Placeholder 4" descr="A picture containing indoor, person, birthday&#10;&#10;Description automatically generated">
            <a:extLst>
              <a:ext uri="{FF2B5EF4-FFF2-40B4-BE49-F238E27FC236}">
                <a16:creationId xmlns:a16="http://schemas.microsoft.com/office/drawing/2014/main" id="{15E4ED2B-37A1-93A7-6F37-96B58F3FCA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75" y="394095"/>
            <a:ext cx="4771224" cy="6359065"/>
          </a:xfrm>
        </p:spPr>
      </p:pic>
    </p:spTree>
    <p:extLst>
      <p:ext uri="{BB962C8B-B14F-4D97-AF65-F5344CB8AC3E}">
        <p14:creationId xmlns:p14="http://schemas.microsoft.com/office/powerpoint/2010/main" val="348486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AA652F-7CCB-18B7-B6C9-50A09A7C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The group were going to visit the other centres, but I felt my mission was to stay in Kandy and use my skills there</a:t>
            </a:r>
          </a:p>
        </p:txBody>
      </p:sp>
      <p:pic>
        <p:nvPicPr>
          <p:cNvPr id="8" name="Content Placeholder 7" descr="A group of people sitting around a table with drinks&#10;&#10;Description automatically generated with medium confidence">
            <a:extLst>
              <a:ext uri="{FF2B5EF4-FFF2-40B4-BE49-F238E27FC236}">
                <a16:creationId xmlns:a16="http://schemas.microsoft.com/office/drawing/2014/main" id="{D14216C6-BADC-FFE3-4048-41DBF9256F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" y="2058193"/>
            <a:ext cx="5912908" cy="4434681"/>
          </a:xfrm>
        </p:spPr>
      </p:pic>
      <p:pic>
        <p:nvPicPr>
          <p:cNvPr id="10" name="Content Placeholder 9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6A0F563B-5C09-D27F-2D45-E0B0F49989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58194"/>
            <a:ext cx="5912907" cy="4434680"/>
          </a:xfrm>
        </p:spPr>
      </p:pic>
    </p:spTree>
    <p:extLst>
      <p:ext uri="{BB962C8B-B14F-4D97-AF65-F5344CB8AC3E}">
        <p14:creationId xmlns:p14="http://schemas.microsoft.com/office/powerpoint/2010/main" val="405844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{3F4F24EE-3E23-9442-84E6-329069219D4C}tf10001057</Template>
  <TotalTime>8157</TotalTime>
  <Words>374</Words>
  <Application>Microsoft Office PowerPoint</Application>
  <PresentationFormat>Widescreen</PresentationFormat>
  <Paragraphs>33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CAL Child Action Lanka</vt:lpstr>
      <vt:lpstr>CAL provides food for over 1000 children attending their centres</vt:lpstr>
      <vt:lpstr>They provide a weekly glass of milk for each child with the aim of getting sponsorship to make this daily</vt:lpstr>
      <vt:lpstr>CAL provides a mobile school for children on tea plantations that do not attend school</vt:lpstr>
      <vt:lpstr>CAL works with the poorest families who live in make shift buildings</vt:lpstr>
      <vt:lpstr>PowerPoint Presentation</vt:lpstr>
      <vt:lpstr>I spend time in the special needs unit where 3 girls with CP were carried to school by their Mums. The one wheel chair was broken and fitted under this tin ledge</vt:lpstr>
      <vt:lpstr>The group were going to visit the other centres, but I felt my mission was to stay in Kandy and use my skills there</vt:lpstr>
      <vt:lpstr>I repacked all the resources and headed back to Kandy to the special needs unit</vt:lpstr>
      <vt:lpstr>We created a team, I teacher, I assistant and a fabulous mum and made a plan to sort and clear and set up ‘A Learning Centre’</vt:lpstr>
      <vt:lpstr>PowerPoint Presentation</vt:lpstr>
      <vt:lpstr>The building was used by Monks in the afternoon and we had to pack and clear everyday. A gift of bats and balls changed our relationship and we rearranged the room.</vt:lpstr>
      <vt:lpstr>We set up a ‘tea’ table for parents</vt:lpstr>
      <vt:lpstr>Made age appropriate areas</vt:lpstr>
      <vt:lpstr>Taught the parents fun games and then handed the activity over to them to run</vt:lpstr>
      <vt:lpstr>PowerPoint Presentation</vt:lpstr>
      <vt:lpstr>I introduced story massage  and asked  parents to run these sessions</vt:lpstr>
      <vt:lpstr>CAL was so pleased with the enthusiasm of the team they appointed them to permanent positions-Headteacher, Senior Teacher and Support Assistant</vt:lpstr>
      <vt:lpstr>Because the project was now viable, CAL has rented a new building-</vt:lpstr>
      <vt:lpstr>And now a new wheelchair would make such a difference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Communion Slides</dc:title>
  <dc:creator>Jon Hutchinson</dc:creator>
  <cp:lastModifiedBy>Amanda</cp:lastModifiedBy>
  <cp:revision>1054</cp:revision>
  <cp:lastPrinted>2023-03-22T13:34:25Z</cp:lastPrinted>
  <dcterms:created xsi:type="dcterms:W3CDTF">2019-07-11T10:23:35Z</dcterms:created>
  <dcterms:modified xsi:type="dcterms:W3CDTF">2023-03-29T10:09:19Z</dcterms:modified>
</cp:coreProperties>
</file>